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5" r:id="rId3"/>
    <p:sldId id="277" r:id="rId4"/>
    <p:sldId id="256" r:id="rId5"/>
    <p:sldId id="278" r:id="rId6"/>
    <p:sldId id="279" r:id="rId7"/>
    <p:sldId id="280" r:id="rId8"/>
    <p:sldId id="281" r:id="rId9"/>
    <p:sldId id="282" r:id="rId10"/>
    <p:sldId id="283" r:id="rId11"/>
    <p:sldId id="272" r:id="rId12"/>
    <p:sldId id="287" r:id="rId13"/>
    <p:sldId id="286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90BEC3-D00B-4DA9-8108-21379440C80C}" v="237" dt="2023-09-19T09:20:53.4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ri Ysselmuiden" userId="e49daaba91d124d5" providerId="LiveId" clId="{1497F9E5-316A-4735-8984-DEA276DD4EDA}"/>
    <pc:docChg chg="custSel addSld delSld modSld">
      <pc:chgData name="Yori Ysselmuiden" userId="e49daaba91d124d5" providerId="LiveId" clId="{1497F9E5-316A-4735-8984-DEA276DD4EDA}" dt="2021-10-06T12:07:26.199" v="1108" actId="20577"/>
      <pc:docMkLst>
        <pc:docMk/>
      </pc:docMkLst>
      <pc:sldChg chg="addSp modSp add mod setBg modAnim">
        <pc:chgData name="Yori Ysselmuiden" userId="e49daaba91d124d5" providerId="LiveId" clId="{1497F9E5-316A-4735-8984-DEA276DD4EDA}" dt="2021-10-06T12:01:32.551" v="854"/>
        <pc:sldMkLst>
          <pc:docMk/>
          <pc:sldMk cId="3902130003" sldId="272"/>
        </pc:sldMkLst>
        <pc:spChg chg="mod">
          <ac:chgData name="Yori Ysselmuiden" userId="e49daaba91d124d5" providerId="LiveId" clId="{1497F9E5-316A-4735-8984-DEA276DD4EDA}" dt="2021-10-06T12:01:26.065" v="853" actId="20577"/>
          <ac:spMkLst>
            <pc:docMk/>
            <pc:sldMk cId="3902130003" sldId="272"/>
            <ac:spMk id="2" creationId="{00000000-0000-0000-0000-000000000000}"/>
          </ac:spMkLst>
        </pc:spChg>
        <pc:spChg chg="mod">
          <ac:chgData name="Yori Ysselmuiden" userId="e49daaba91d124d5" providerId="LiveId" clId="{1497F9E5-316A-4735-8984-DEA276DD4EDA}" dt="2021-10-06T11:59:19.936" v="831" actId="20577"/>
          <ac:spMkLst>
            <pc:docMk/>
            <pc:sldMk cId="3902130003" sldId="272"/>
            <ac:spMk id="3" creationId="{00000000-0000-0000-0000-000000000000}"/>
          </ac:spMkLst>
        </pc:spChg>
        <pc:spChg chg="add">
          <ac:chgData name="Yori Ysselmuiden" userId="e49daaba91d124d5" providerId="LiveId" clId="{1497F9E5-316A-4735-8984-DEA276DD4EDA}" dt="2021-10-06T11:58:13.164" v="819" actId="26606"/>
          <ac:spMkLst>
            <pc:docMk/>
            <pc:sldMk cId="3902130003" sldId="272"/>
            <ac:spMk id="8" creationId="{907EF6B7-1338-4443-8C46-6A318D952DFD}"/>
          </ac:spMkLst>
        </pc:spChg>
        <pc:spChg chg="add">
          <ac:chgData name="Yori Ysselmuiden" userId="e49daaba91d124d5" providerId="LiveId" clId="{1497F9E5-316A-4735-8984-DEA276DD4EDA}" dt="2021-10-06T11:58:13.164" v="819" actId="26606"/>
          <ac:spMkLst>
            <pc:docMk/>
            <pc:sldMk cId="3902130003" sldId="272"/>
            <ac:spMk id="10" creationId="{DAAE4CDD-124C-4DCF-9584-B6033B545DD5}"/>
          </ac:spMkLst>
        </pc:spChg>
        <pc:spChg chg="add">
          <ac:chgData name="Yori Ysselmuiden" userId="e49daaba91d124d5" providerId="LiveId" clId="{1497F9E5-316A-4735-8984-DEA276DD4EDA}" dt="2021-10-06T11:58:13.164" v="819" actId="26606"/>
          <ac:spMkLst>
            <pc:docMk/>
            <pc:sldMk cId="3902130003" sldId="272"/>
            <ac:spMk id="12" creationId="{081E4A58-353D-44AE-B2FC-2A74E2E400F7}"/>
          </ac:spMkLst>
        </pc:spChg>
      </pc:sldChg>
      <pc:sldChg chg="modSp">
        <pc:chgData name="Yori Ysselmuiden" userId="e49daaba91d124d5" providerId="LiveId" clId="{1497F9E5-316A-4735-8984-DEA276DD4EDA}" dt="2021-10-06T12:00:53.812" v="841" actId="20577"/>
        <pc:sldMkLst>
          <pc:docMk/>
          <pc:sldMk cId="738390403" sldId="278"/>
        </pc:sldMkLst>
        <pc:spChg chg="mod">
          <ac:chgData name="Yori Ysselmuiden" userId="e49daaba91d124d5" providerId="LiveId" clId="{1497F9E5-316A-4735-8984-DEA276DD4EDA}" dt="2021-10-06T12:00:53.812" v="841" actId="20577"/>
          <ac:spMkLst>
            <pc:docMk/>
            <pc:sldMk cId="738390403" sldId="278"/>
            <ac:spMk id="2" creationId="{83CB0EA7-D536-4657-9A6B-CFE4A6F4C1AD}"/>
          </ac:spMkLst>
        </pc:spChg>
      </pc:sldChg>
      <pc:sldChg chg="modSp">
        <pc:chgData name="Yori Ysselmuiden" userId="e49daaba91d124d5" providerId="LiveId" clId="{1497F9E5-316A-4735-8984-DEA276DD4EDA}" dt="2021-10-06T12:00:58.031" v="842" actId="20577"/>
        <pc:sldMkLst>
          <pc:docMk/>
          <pc:sldMk cId="3261479644" sldId="279"/>
        </pc:sldMkLst>
        <pc:spChg chg="mod">
          <ac:chgData name="Yori Ysselmuiden" userId="e49daaba91d124d5" providerId="LiveId" clId="{1497F9E5-316A-4735-8984-DEA276DD4EDA}" dt="2021-10-06T12:00:58.031" v="842" actId="20577"/>
          <ac:spMkLst>
            <pc:docMk/>
            <pc:sldMk cId="3261479644" sldId="279"/>
            <ac:spMk id="2" creationId="{24A48C21-76E2-467B-8365-D1EB6A5F0BF5}"/>
          </ac:spMkLst>
        </pc:spChg>
      </pc:sldChg>
      <pc:sldChg chg="modSp">
        <pc:chgData name="Yori Ysselmuiden" userId="e49daaba91d124d5" providerId="LiveId" clId="{1497F9E5-316A-4735-8984-DEA276DD4EDA}" dt="2021-10-06T12:01:05.520" v="843" actId="20577"/>
        <pc:sldMkLst>
          <pc:docMk/>
          <pc:sldMk cId="1621909228" sldId="280"/>
        </pc:sldMkLst>
        <pc:spChg chg="mod">
          <ac:chgData name="Yori Ysselmuiden" userId="e49daaba91d124d5" providerId="LiveId" clId="{1497F9E5-316A-4735-8984-DEA276DD4EDA}" dt="2021-10-06T12:01:05.520" v="843" actId="20577"/>
          <ac:spMkLst>
            <pc:docMk/>
            <pc:sldMk cId="1621909228" sldId="280"/>
            <ac:spMk id="2" creationId="{C81B806E-8CB9-4361-B8D1-155E4C09E829}"/>
          </ac:spMkLst>
        </pc:spChg>
      </pc:sldChg>
      <pc:sldChg chg="addSp modSp mod setBg modAnim">
        <pc:chgData name="Yori Ysselmuiden" userId="e49daaba91d124d5" providerId="LiveId" clId="{1497F9E5-316A-4735-8984-DEA276DD4EDA}" dt="2021-10-06T12:01:13.760" v="848" actId="20577"/>
        <pc:sldMkLst>
          <pc:docMk/>
          <pc:sldMk cId="1160731242" sldId="282"/>
        </pc:sldMkLst>
        <pc:spChg chg="mod">
          <ac:chgData name="Yori Ysselmuiden" userId="e49daaba91d124d5" providerId="LiveId" clId="{1497F9E5-316A-4735-8984-DEA276DD4EDA}" dt="2021-10-06T12:01:13.760" v="848" actId="20577"/>
          <ac:spMkLst>
            <pc:docMk/>
            <pc:sldMk cId="1160731242" sldId="282"/>
            <ac:spMk id="2" creationId="{2BF4C3AA-7953-444E-8036-73EABCCB3530}"/>
          </ac:spMkLst>
        </pc:spChg>
        <pc:spChg chg="mod">
          <ac:chgData name="Yori Ysselmuiden" userId="e49daaba91d124d5" providerId="LiveId" clId="{1497F9E5-316A-4735-8984-DEA276DD4EDA}" dt="2021-10-06T09:42:58.293" v="272" actId="20577"/>
          <ac:spMkLst>
            <pc:docMk/>
            <pc:sldMk cId="1160731242" sldId="282"/>
            <ac:spMk id="3" creationId="{944AE19E-11E9-4918-8CDC-F74FEA429A83}"/>
          </ac:spMkLst>
        </pc:spChg>
        <pc:spChg chg="add">
          <ac:chgData name="Yori Ysselmuiden" userId="e49daaba91d124d5" providerId="LiveId" clId="{1497F9E5-316A-4735-8984-DEA276DD4EDA}" dt="2021-10-06T09:42:26.074" v="222" actId="26606"/>
          <ac:spMkLst>
            <pc:docMk/>
            <pc:sldMk cId="1160731242" sldId="282"/>
            <ac:spMk id="8" creationId="{907EF6B7-1338-4443-8C46-6A318D952DFD}"/>
          </ac:spMkLst>
        </pc:spChg>
        <pc:spChg chg="add">
          <ac:chgData name="Yori Ysselmuiden" userId="e49daaba91d124d5" providerId="LiveId" clId="{1497F9E5-316A-4735-8984-DEA276DD4EDA}" dt="2021-10-06T09:42:26.074" v="222" actId="26606"/>
          <ac:spMkLst>
            <pc:docMk/>
            <pc:sldMk cId="1160731242" sldId="282"/>
            <ac:spMk id="10" creationId="{DAAE4CDD-124C-4DCF-9584-B6033B545DD5}"/>
          </ac:spMkLst>
        </pc:spChg>
        <pc:spChg chg="add">
          <ac:chgData name="Yori Ysselmuiden" userId="e49daaba91d124d5" providerId="LiveId" clId="{1497F9E5-316A-4735-8984-DEA276DD4EDA}" dt="2021-10-06T09:42:26.074" v="222" actId="26606"/>
          <ac:spMkLst>
            <pc:docMk/>
            <pc:sldMk cId="1160731242" sldId="282"/>
            <ac:spMk id="12" creationId="{081E4A58-353D-44AE-B2FC-2A74E2E400F7}"/>
          </ac:spMkLst>
        </pc:spChg>
      </pc:sldChg>
      <pc:sldChg chg="addSp modSp mod setBg modAnim">
        <pc:chgData name="Yori Ysselmuiden" userId="e49daaba91d124d5" providerId="LiveId" clId="{1497F9E5-316A-4735-8984-DEA276DD4EDA}" dt="2021-10-06T12:01:17.576" v="849" actId="20577"/>
        <pc:sldMkLst>
          <pc:docMk/>
          <pc:sldMk cId="2163185722" sldId="283"/>
        </pc:sldMkLst>
        <pc:spChg chg="mod">
          <ac:chgData name="Yori Ysselmuiden" userId="e49daaba91d124d5" providerId="LiveId" clId="{1497F9E5-316A-4735-8984-DEA276DD4EDA}" dt="2021-10-06T12:01:17.576" v="849" actId="20577"/>
          <ac:spMkLst>
            <pc:docMk/>
            <pc:sldMk cId="2163185722" sldId="283"/>
            <ac:spMk id="2" creationId="{2B8ECF90-9C64-4518-89AD-711B4CEA83F6}"/>
          </ac:spMkLst>
        </pc:spChg>
        <pc:spChg chg="mod">
          <ac:chgData name="Yori Ysselmuiden" userId="e49daaba91d124d5" providerId="LiveId" clId="{1497F9E5-316A-4735-8984-DEA276DD4EDA}" dt="2021-10-06T11:56:43.024" v="812" actId="20577"/>
          <ac:spMkLst>
            <pc:docMk/>
            <pc:sldMk cId="2163185722" sldId="283"/>
            <ac:spMk id="3" creationId="{95579496-990E-4922-BA12-BA6C5BE0C3DB}"/>
          </ac:spMkLst>
        </pc:spChg>
        <pc:spChg chg="add">
          <ac:chgData name="Yori Ysselmuiden" userId="e49daaba91d124d5" providerId="LiveId" clId="{1497F9E5-316A-4735-8984-DEA276DD4EDA}" dt="2021-10-06T11:35:51.857" v="773" actId="26606"/>
          <ac:spMkLst>
            <pc:docMk/>
            <pc:sldMk cId="2163185722" sldId="283"/>
            <ac:spMk id="8" creationId="{907EF6B7-1338-4443-8C46-6A318D952DFD}"/>
          </ac:spMkLst>
        </pc:spChg>
        <pc:spChg chg="add">
          <ac:chgData name="Yori Ysselmuiden" userId="e49daaba91d124d5" providerId="LiveId" clId="{1497F9E5-316A-4735-8984-DEA276DD4EDA}" dt="2021-10-06T11:35:51.857" v="773" actId="26606"/>
          <ac:spMkLst>
            <pc:docMk/>
            <pc:sldMk cId="2163185722" sldId="283"/>
            <ac:spMk id="10" creationId="{DAAE4CDD-124C-4DCF-9584-B6033B545DD5}"/>
          </ac:spMkLst>
        </pc:spChg>
        <pc:spChg chg="add">
          <ac:chgData name="Yori Ysselmuiden" userId="e49daaba91d124d5" providerId="LiveId" clId="{1497F9E5-316A-4735-8984-DEA276DD4EDA}" dt="2021-10-06T11:35:51.857" v="773" actId="26606"/>
          <ac:spMkLst>
            <pc:docMk/>
            <pc:sldMk cId="2163185722" sldId="283"/>
            <ac:spMk id="12" creationId="{081E4A58-353D-44AE-B2FC-2A74E2E400F7}"/>
          </ac:spMkLst>
        </pc:spChg>
      </pc:sldChg>
      <pc:sldChg chg="new del">
        <pc:chgData name="Yori Ysselmuiden" userId="e49daaba91d124d5" providerId="LiveId" clId="{1497F9E5-316A-4735-8984-DEA276DD4EDA}" dt="2021-10-06T11:58:08.868" v="818" actId="47"/>
        <pc:sldMkLst>
          <pc:docMk/>
          <pc:sldMk cId="2832919560" sldId="284"/>
        </pc:sldMkLst>
      </pc:sldChg>
      <pc:sldChg chg="addSp modSp new mod setBg">
        <pc:chgData name="Yori Ysselmuiden" userId="e49daaba91d124d5" providerId="LiveId" clId="{1497F9E5-316A-4735-8984-DEA276DD4EDA}" dt="2021-10-06T12:07:26.199" v="1108" actId="20577"/>
        <pc:sldMkLst>
          <pc:docMk/>
          <pc:sldMk cId="3069741975" sldId="284"/>
        </pc:sldMkLst>
        <pc:spChg chg="mod">
          <ac:chgData name="Yori Ysselmuiden" userId="e49daaba91d124d5" providerId="LiveId" clId="{1497F9E5-316A-4735-8984-DEA276DD4EDA}" dt="2021-10-06T12:06:49.786" v="1063" actId="26606"/>
          <ac:spMkLst>
            <pc:docMk/>
            <pc:sldMk cId="3069741975" sldId="284"/>
            <ac:spMk id="2" creationId="{E522785F-70A2-4557-8ED8-8B3A96F7A621}"/>
          </ac:spMkLst>
        </pc:spChg>
        <pc:spChg chg="mod">
          <ac:chgData name="Yori Ysselmuiden" userId="e49daaba91d124d5" providerId="LiveId" clId="{1497F9E5-316A-4735-8984-DEA276DD4EDA}" dt="2021-10-06T12:07:26.199" v="1108" actId="20577"/>
          <ac:spMkLst>
            <pc:docMk/>
            <pc:sldMk cId="3069741975" sldId="284"/>
            <ac:spMk id="3" creationId="{E4DF9264-F93F-4D1B-AD5C-A31B90C9D438}"/>
          </ac:spMkLst>
        </pc:spChg>
        <pc:spChg chg="add">
          <ac:chgData name="Yori Ysselmuiden" userId="e49daaba91d124d5" providerId="LiveId" clId="{1497F9E5-316A-4735-8984-DEA276DD4EDA}" dt="2021-10-06T12:06:49.786" v="1063" actId="26606"/>
          <ac:spMkLst>
            <pc:docMk/>
            <pc:sldMk cId="3069741975" sldId="284"/>
            <ac:spMk id="8" creationId="{777A147A-9ED8-46B4-8660-1B3C2AA880B5}"/>
          </ac:spMkLst>
        </pc:spChg>
        <pc:spChg chg="add">
          <ac:chgData name="Yori Ysselmuiden" userId="e49daaba91d124d5" providerId="LiveId" clId="{1497F9E5-316A-4735-8984-DEA276DD4EDA}" dt="2021-10-06T12:06:49.786" v="1063" actId="26606"/>
          <ac:spMkLst>
            <pc:docMk/>
            <pc:sldMk cId="3069741975" sldId="284"/>
            <ac:spMk id="10" creationId="{5D6C15A0-C087-4593-8414-2B4EC1CDC3DE}"/>
          </ac:spMkLst>
        </pc:spChg>
      </pc:sldChg>
    </pc:docChg>
  </pc:docChgLst>
  <pc:docChgLst>
    <pc:chgData name="Yori Ysselmuiden" userId="e49daaba91d124d5" providerId="LiveId" clId="{6490BEC3-D00B-4DA9-8108-21379440C80C}"/>
    <pc:docChg chg="undo custSel addSld delSld modSld">
      <pc:chgData name="Yori Ysselmuiden" userId="e49daaba91d124d5" providerId="LiveId" clId="{6490BEC3-D00B-4DA9-8108-21379440C80C}" dt="2023-09-19T10:43:38.096" v="422" actId="20577"/>
      <pc:docMkLst>
        <pc:docMk/>
      </pc:docMkLst>
      <pc:sldChg chg="modSp">
        <pc:chgData name="Yori Ysselmuiden" userId="e49daaba91d124d5" providerId="LiveId" clId="{6490BEC3-D00B-4DA9-8108-21379440C80C}" dt="2023-09-05T13:36:10.480" v="0" actId="20577"/>
        <pc:sldMkLst>
          <pc:docMk/>
          <pc:sldMk cId="3061776711" sldId="257"/>
        </pc:sldMkLst>
        <pc:spChg chg="mod">
          <ac:chgData name="Yori Ysselmuiden" userId="e49daaba91d124d5" providerId="LiveId" clId="{6490BEC3-D00B-4DA9-8108-21379440C80C}" dt="2023-09-05T13:36:10.480" v="0" actId="20577"/>
          <ac:spMkLst>
            <pc:docMk/>
            <pc:sldMk cId="3061776711" sldId="257"/>
            <ac:spMk id="5" creationId="{00000000-0000-0000-0000-000000000000}"/>
          </ac:spMkLst>
        </pc:spChg>
      </pc:sldChg>
      <pc:sldChg chg="addSp delSp modSp mod modAnim">
        <pc:chgData name="Yori Ysselmuiden" userId="e49daaba91d124d5" providerId="LiveId" clId="{6490BEC3-D00B-4DA9-8108-21379440C80C}" dt="2023-09-19T09:18:06.895" v="223" actId="1076"/>
        <pc:sldMkLst>
          <pc:docMk/>
          <pc:sldMk cId="1882766264" sldId="277"/>
        </pc:sldMkLst>
        <pc:spChg chg="mod">
          <ac:chgData name="Yori Ysselmuiden" userId="e49daaba91d124d5" providerId="LiveId" clId="{6490BEC3-D00B-4DA9-8108-21379440C80C}" dt="2023-09-19T09:17:58.491" v="220" actId="1076"/>
          <ac:spMkLst>
            <pc:docMk/>
            <pc:sldMk cId="1882766264" sldId="277"/>
            <ac:spMk id="2" creationId="{B0611242-7EDA-466A-9A1A-37B074170ABD}"/>
          </ac:spMkLst>
        </pc:spChg>
        <pc:spChg chg="mod">
          <ac:chgData name="Yori Ysselmuiden" userId="e49daaba91d124d5" providerId="LiveId" clId="{6490BEC3-D00B-4DA9-8108-21379440C80C}" dt="2023-09-19T09:17:16.110" v="211" actId="26606"/>
          <ac:spMkLst>
            <pc:docMk/>
            <pc:sldMk cId="1882766264" sldId="277"/>
            <ac:spMk id="15" creationId="{1D284EB1-0BA7-4186-9A52-A316022618F7}"/>
          </ac:spMkLst>
        </pc:spChg>
        <pc:spChg chg="add del">
          <ac:chgData name="Yori Ysselmuiden" userId="e49daaba91d124d5" providerId="LiveId" clId="{6490BEC3-D00B-4DA9-8108-21379440C80C}" dt="2023-09-19T09:17:16.110" v="211" actId="26606"/>
          <ac:spMkLst>
            <pc:docMk/>
            <pc:sldMk cId="1882766264" sldId="277"/>
            <ac:spMk id="31" creationId="{2C61293E-6EBE-43EF-A52C-9BEBFD7679D4}"/>
          </ac:spMkLst>
        </pc:spChg>
        <pc:spChg chg="add del">
          <ac:chgData name="Yori Ysselmuiden" userId="e49daaba91d124d5" providerId="LiveId" clId="{6490BEC3-D00B-4DA9-8108-21379440C80C}" dt="2023-09-19T09:17:16.110" v="211" actId="26606"/>
          <ac:spMkLst>
            <pc:docMk/>
            <pc:sldMk cId="1882766264" sldId="277"/>
            <ac:spMk id="33" creationId="{21540236-BFD5-4A9D-8840-4703E7F76825}"/>
          </ac:spMkLst>
        </pc:spChg>
        <pc:spChg chg="add del">
          <ac:chgData name="Yori Ysselmuiden" userId="e49daaba91d124d5" providerId="LiveId" clId="{6490BEC3-D00B-4DA9-8108-21379440C80C}" dt="2023-09-19T09:17:16.110" v="211" actId="26606"/>
          <ac:spMkLst>
            <pc:docMk/>
            <pc:sldMk cId="1882766264" sldId="277"/>
            <ac:spMk id="38" creationId="{8761DDFE-071F-4200-B0AA-394476C2D2D6}"/>
          </ac:spMkLst>
        </pc:spChg>
        <pc:picChg chg="del">
          <ac:chgData name="Yori Ysselmuiden" userId="e49daaba91d124d5" providerId="LiveId" clId="{6490BEC3-D00B-4DA9-8108-21379440C80C}" dt="2023-09-19T09:16:40.948" v="200" actId="478"/>
          <ac:picMkLst>
            <pc:docMk/>
            <pc:sldMk cId="1882766264" sldId="277"/>
            <ac:picMk id="4" creationId="{278DC656-6680-427B-B5BC-B1DB0BCF43B4}"/>
          </ac:picMkLst>
        </pc:picChg>
        <pc:picChg chg="add mod modCrop">
          <ac:chgData name="Yori Ysselmuiden" userId="e49daaba91d124d5" providerId="LiveId" clId="{6490BEC3-D00B-4DA9-8108-21379440C80C}" dt="2023-09-19T09:18:06.895" v="223" actId="1076"/>
          <ac:picMkLst>
            <pc:docMk/>
            <pc:sldMk cId="1882766264" sldId="277"/>
            <ac:picMk id="5" creationId="{84FDCEB6-C7A1-E6F5-61D3-E821B9C0FAD7}"/>
          </ac:picMkLst>
        </pc:picChg>
        <pc:picChg chg="add mod modCrop">
          <ac:chgData name="Yori Ysselmuiden" userId="e49daaba91d124d5" providerId="LiveId" clId="{6490BEC3-D00B-4DA9-8108-21379440C80C}" dt="2023-09-19T09:17:45.097" v="217" actId="1076"/>
          <ac:picMkLst>
            <pc:docMk/>
            <pc:sldMk cId="1882766264" sldId="277"/>
            <ac:picMk id="7" creationId="{CAC3972C-6109-CB96-369A-C3C076E3614B}"/>
          </ac:picMkLst>
        </pc:picChg>
      </pc:sldChg>
      <pc:sldChg chg="modSp">
        <pc:chgData name="Yori Ysselmuiden" userId="e49daaba91d124d5" providerId="LiveId" clId="{6490BEC3-D00B-4DA9-8108-21379440C80C}" dt="2023-09-19T09:18:42.981" v="251" actId="20577"/>
        <pc:sldMkLst>
          <pc:docMk/>
          <pc:sldMk cId="3261479644" sldId="279"/>
        </pc:sldMkLst>
        <pc:spChg chg="mod">
          <ac:chgData name="Yori Ysselmuiden" userId="e49daaba91d124d5" providerId="LiveId" clId="{6490BEC3-D00B-4DA9-8108-21379440C80C}" dt="2023-09-19T09:18:42.981" v="251" actId="20577"/>
          <ac:spMkLst>
            <pc:docMk/>
            <pc:sldMk cId="3261479644" sldId="279"/>
            <ac:spMk id="3" creationId="{FF6BB394-CD49-4E28-B8FE-EB8DB9F1347F}"/>
          </ac:spMkLst>
        </pc:spChg>
      </pc:sldChg>
      <pc:sldChg chg="modSp mod modAnim">
        <pc:chgData name="Yori Ysselmuiden" userId="e49daaba91d124d5" providerId="LiveId" clId="{6490BEC3-D00B-4DA9-8108-21379440C80C}" dt="2023-09-19T09:19:56.628" v="344" actId="1076"/>
        <pc:sldMkLst>
          <pc:docMk/>
          <pc:sldMk cId="1621909228" sldId="280"/>
        </pc:sldMkLst>
        <pc:spChg chg="mod">
          <ac:chgData name="Yori Ysselmuiden" userId="e49daaba91d124d5" providerId="LiveId" clId="{6490BEC3-D00B-4DA9-8108-21379440C80C}" dt="2023-09-19T09:19:56.628" v="344" actId="1076"/>
          <ac:spMkLst>
            <pc:docMk/>
            <pc:sldMk cId="1621909228" sldId="280"/>
            <ac:spMk id="3" creationId="{19F7F257-FA77-488A-91B0-75CD4716D03D}"/>
          </ac:spMkLst>
        </pc:spChg>
      </pc:sldChg>
      <pc:sldChg chg="del">
        <pc:chgData name="Yori Ysselmuiden" userId="e49daaba91d124d5" providerId="LiveId" clId="{6490BEC3-D00B-4DA9-8108-21379440C80C}" dt="2023-09-19T09:20:26.010" v="345" actId="47"/>
        <pc:sldMkLst>
          <pc:docMk/>
          <pc:sldMk cId="3069741975" sldId="284"/>
        </pc:sldMkLst>
      </pc:sldChg>
      <pc:sldChg chg="modSp mod">
        <pc:chgData name="Yori Ysselmuiden" userId="e49daaba91d124d5" providerId="LiveId" clId="{6490BEC3-D00B-4DA9-8108-21379440C80C}" dt="2023-09-19T09:20:53.483" v="377" actId="20577"/>
        <pc:sldMkLst>
          <pc:docMk/>
          <pc:sldMk cId="1003967567" sldId="286"/>
        </pc:sldMkLst>
        <pc:spChg chg="mod">
          <ac:chgData name="Yori Ysselmuiden" userId="e49daaba91d124d5" providerId="LiveId" clId="{6490BEC3-D00B-4DA9-8108-21379440C80C}" dt="2023-09-05T13:36:47.799" v="7" actId="20577"/>
          <ac:spMkLst>
            <pc:docMk/>
            <pc:sldMk cId="1003967567" sldId="286"/>
            <ac:spMk id="2" creationId="{974EB42B-2B3B-4D2E-889D-ED6C6A4A5012}"/>
          </ac:spMkLst>
        </pc:spChg>
        <pc:spChg chg="mod">
          <ac:chgData name="Yori Ysselmuiden" userId="e49daaba91d124d5" providerId="LiveId" clId="{6490BEC3-D00B-4DA9-8108-21379440C80C}" dt="2023-09-19T09:20:53.483" v="377" actId="20577"/>
          <ac:spMkLst>
            <pc:docMk/>
            <pc:sldMk cId="1003967567" sldId="286"/>
            <ac:spMk id="3" creationId="{57D11F50-080D-4D41-ABC2-1C11409E0EDB}"/>
          </ac:spMkLst>
        </pc:spChg>
      </pc:sldChg>
      <pc:sldChg chg="addSp modSp new mod setBg">
        <pc:chgData name="Yori Ysselmuiden" userId="e49daaba91d124d5" providerId="LiveId" clId="{6490BEC3-D00B-4DA9-8108-21379440C80C}" dt="2023-09-19T10:43:38.096" v="422" actId="20577"/>
        <pc:sldMkLst>
          <pc:docMk/>
          <pc:sldMk cId="2641431567" sldId="287"/>
        </pc:sldMkLst>
        <pc:spChg chg="mod">
          <ac:chgData name="Yori Ysselmuiden" userId="e49daaba91d124d5" providerId="LiveId" clId="{6490BEC3-D00B-4DA9-8108-21379440C80C}" dt="2023-09-19T10:43:38.096" v="422" actId="20577"/>
          <ac:spMkLst>
            <pc:docMk/>
            <pc:sldMk cId="2641431567" sldId="287"/>
            <ac:spMk id="2" creationId="{59ED071D-B600-02FA-DB01-9F4C7D38CB94}"/>
          </ac:spMkLst>
        </pc:spChg>
        <pc:spChg chg="mod">
          <ac:chgData name="Yori Ysselmuiden" userId="e49daaba91d124d5" providerId="LiveId" clId="{6490BEC3-D00B-4DA9-8108-21379440C80C}" dt="2023-09-19T10:43:15.035" v="379" actId="26606"/>
          <ac:spMkLst>
            <pc:docMk/>
            <pc:sldMk cId="2641431567" sldId="287"/>
            <ac:spMk id="3" creationId="{E35893C7-4DB8-CD6F-A841-99DDF645723F}"/>
          </ac:spMkLst>
        </pc:spChg>
        <pc:spChg chg="add">
          <ac:chgData name="Yori Ysselmuiden" userId="e49daaba91d124d5" providerId="LiveId" clId="{6490BEC3-D00B-4DA9-8108-21379440C80C}" dt="2023-09-19T10:43:15.035" v="379" actId="26606"/>
          <ac:spMkLst>
            <pc:docMk/>
            <pc:sldMk cId="2641431567" sldId="287"/>
            <ac:spMk id="8" creationId="{907EF6B7-1338-4443-8C46-6A318D952DFD}"/>
          </ac:spMkLst>
        </pc:spChg>
        <pc:spChg chg="add">
          <ac:chgData name="Yori Ysselmuiden" userId="e49daaba91d124d5" providerId="LiveId" clId="{6490BEC3-D00B-4DA9-8108-21379440C80C}" dt="2023-09-19T10:43:15.035" v="379" actId="26606"/>
          <ac:spMkLst>
            <pc:docMk/>
            <pc:sldMk cId="2641431567" sldId="287"/>
            <ac:spMk id="10" creationId="{DAAE4CDD-124C-4DCF-9584-B6033B545DD5}"/>
          </ac:spMkLst>
        </pc:spChg>
        <pc:spChg chg="add">
          <ac:chgData name="Yori Ysselmuiden" userId="e49daaba91d124d5" providerId="LiveId" clId="{6490BEC3-D00B-4DA9-8108-21379440C80C}" dt="2023-09-19T10:43:15.035" v="379" actId="26606"/>
          <ac:spMkLst>
            <pc:docMk/>
            <pc:sldMk cId="2641431567" sldId="287"/>
            <ac:spMk id="12" creationId="{081E4A58-353D-44AE-B2FC-2A74E2E400F7}"/>
          </ac:spMkLst>
        </pc:spChg>
      </pc:sldChg>
    </pc:docChg>
  </pc:docChgLst>
  <pc:docChgLst>
    <pc:chgData name="Yori Ysselmuiden" userId="e49daaba91d124d5" providerId="LiveId" clId="{B8360355-4899-4446-B7DF-EA99A7CEBA2C}"/>
    <pc:docChg chg="custSel addSld delSld modSld sldOrd">
      <pc:chgData name="Yori Ysselmuiden" userId="e49daaba91d124d5" providerId="LiveId" clId="{B8360355-4899-4446-B7DF-EA99A7CEBA2C}" dt="2022-01-19T21:46:47.456" v="645"/>
      <pc:docMkLst>
        <pc:docMk/>
      </pc:docMkLst>
      <pc:sldChg chg="addSp delSp modSp add del mod ord setBg modAnim delDesignElem">
        <pc:chgData name="Yori Ysselmuiden" userId="e49daaba91d124d5" providerId="LiveId" clId="{B8360355-4899-4446-B7DF-EA99A7CEBA2C}" dt="2022-01-19T21:46:47.456" v="645"/>
        <pc:sldMkLst>
          <pc:docMk/>
          <pc:sldMk cId="3069741975" sldId="284"/>
        </pc:sldMkLst>
        <pc:spChg chg="mod">
          <ac:chgData name="Yori Ysselmuiden" userId="e49daaba91d124d5" providerId="LiveId" clId="{B8360355-4899-4446-B7DF-EA99A7CEBA2C}" dt="2022-01-19T21:46:19.503" v="626" actId="20577"/>
          <ac:spMkLst>
            <pc:docMk/>
            <pc:sldMk cId="3069741975" sldId="284"/>
            <ac:spMk id="2" creationId="{E522785F-70A2-4557-8ED8-8B3A96F7A621}"/>
          </ac:spMkLst>
        </pc:spChg>
        <pc:spChg chg="mod">
          <ac:chgData name="Yori Ysselmuiden" userId="e49daaba91d124d5" providerId="LiveId" clId="{B8360355-4899-4446-B7DF-EA99A7CEBA2C}" dt="2022-01-19T21:46:35.566" v="642" actId="20577"/>
          <ac:spMkLst>
            <pc:docMk/>
            <pc:sldMk cId="3069741975" sldId="284"/>
            <ac:spMk id="3" creationId="{E4DF9264-F93F-4D1B-AD5C-A31B90C9D438}"/>
          </ac:spMkLst>
        </pc:spChg>
        <pc:spChg chg="add">
          <ac:chgData name="Yori Ysselmuiden" userId="e49daaba91d124d5" providerId="LiveId" clId="{B8360355-4899-4446-B7DF-EA99A7CEBA2C}" dt="2022-01-19T21:38:27.338" v="120" actId="26606"/>
          <ac:spMkLst>
            <pc:docMk/>
            <pc:sldMk cId="3069741975" sldId="284"/>
            <ac:spMk id="5" creationId="{907EF6B7-1338-4443-8C46-6A318D952DFD}"/>
          </ac:spMkLst>
        </pc:spChg>
        <pc:spChg chg="add">
          <ac:chgData name="Yori Ysselmuiden" userId="e49daaba91d124d5" providerId="LiveId" clId="{B8360355-4899-4446-B7DF-EA99A7CEBA2C}" dt="2022-01-19T21:38:27.338" v="120" actId="26606"/>
          <ac:spMkLst>
            <pc:docMk/>
            <pc:sldMk cId="3069741975" sldId="284"/>
            <ac:spMk id="6" creationId="{DAAE4CDD-124C-4DCF-9584-B6033B545DD5}"/>
          </ac:spMkLst>
        </pc:spChg>
        <pc:spChg chg="del">
          <ac:chgData name="Yori Ysselmuiden" userId="e49daaba91d124d5" providerId="LiveId" clId="{B8360355-4899-4446-B7DF-EA99A7CEBA2C}" dt="2022-01-19T21:36:01.601" v="4"/>
          <ac:spMkLst>
            <pc:docMk/>
            <pc:sldMk cId="3069741975" sldId="284"/>
            <ac:spMk id="8" creationId="{777A147A-9ED8-46B4-8660-1B3C2AA880B5}"/>
          </ac:spMkLst>
        </pc:spChg>
        <pc:spChg chg="del">
          <ac:chgData name="Yori Ysselmuiden" userId="e49daaba91d124d5" providerId="LiveId" clId="{B8360355-4899-4446-B7DF-EA99A7CEBA2C}" dt="2022-01-19T21:36:01.601" v="4"/>
          <ac:spMkLst>
            <pc:docMk/>
            <pc:sldMk cId="3069741975" sldId="284"/>
            <ac:spMk id="10" creationId="{5D6C15A0-C087-4593-8414-2B4EC1CDC3DE}"/>
          </ac:spMkLst>
        </pc:spChg>
        <pc:spChg chg="add">
          <ac:chgData name="Yori Ysselmuiden" userId="e49daaba91d124d5" providerId="LiveId" clId="{B8360355-4899-4446-B7DF-EA99A7CEBA2C}" dt="2022-01-19T21:38:27.338" v="120" actId="26606"/>
          <ac:spMkLst>
            <pc:docMk/>
            <pc:sldMk cId="3069741975" sldId="284"/>
            <ac:spMk id="12" creationId="{081E4A58-353D-44AE-B2FC-2A74E2E400F7}"/>
          </ac:spMkLst>
        </pc:spChg>
      </pc:sldChg>
      <pc:sldChg chg="addSp delSp modSp add del mod setBg modAnim delDesignElem">
        <pc:chgData name="Yori Ysselmuiden" userId="e49daaba91d124d5" providerId="LiveId" clId="{B8360355-4899-4446-B7DF-EA99A7CEBA2C}" dt="2022-01-19T21:40:21.991" v="177" actId="20577"/>
        <pc:sldMkLst>
          <pc:docMk/>
          <pc:sldMk cId="1003967567" sldId="286"/>
        </pc:sldMkLst>
        <pc:spChg chg="mod">
          <ac:chgData name="Yori Ysselmuiden" userId="e49daaba91d124d5" providerId="LiveId" clId="{B8360355-4899-4446-B7DF-EA99A7CEBA2C}" dt="2022-01-19T21:39:57.149" v="172" actId="20577"/>
          <ac:spMkLst>
            <pc:docMk/>
            <pc:sldMk cId="1003967567" sldId="286"/>
            <ac:spMk id="2" creationId="{974EB42B-2B3B-4D2E-889D-ED6C6A4A5012}"/>
          </ac:spMkLst>
        </pc:spChg>
        <pc:spChg chg="mod">
          <ac:chgData name="Yori Ysselmuiden" userId="e49daaba91d124d5" providerId="LiveId" clId="{B8360355-4899-4446-B7DF-EA99A7CEBA2C}" dt="2022-01-19T21:40:21.991" v="177" actId="20577"/>
          <ac:spMkLst>
            <pc:docMk/>
            <pc:sldMk cId="1003967567" sldId="286"/>
            <ac:spMk id="3" creationId="{57D11F50-080D-4D41-ABC2-1C11409E0EDB}"/>
          </ac:spMkLst>
        </pc:spChg>
        <pc:spChg chg="add">
          <ac:chgData name="Yori Ysselmuiden" userId="e49daaba91d124d5" providerId="LiveId" clId="{B8360355-4899-4446-B7DF-EA99A7CEBA2C}" dt="2022-01-19T21:38:33.263" v="121" actId="26606"/>
          <ac:spMkLst>
            <pc:docMk/>
            <pc:sldMk cId="1003967567" sldId="286"/>
            <ac:spMk id="5" creationId="{E92FEB64-6EEA-4759-B4A4-BD2C1E660BA8}"/>
          </ac:spMkLst>
        </pc:spChg>
        <pc:spChg chg="add">
          <ac:chgData name="Yori Ysselmuiden" userId="e49daaba91d124d5" providerId="LiveId" clId="{B8360355-4899-4446-B7DF-EA99A7CEBA2C}" dt="2022-01-19T21:38:33.263" v="121" actId="26606"/>
          <ac:spMkLst>
            <pc:docMk/>
            <pc:sldMk cId="1003967567" sldId="286"/>
            <ac:spMk id="6" creationId="{B10BB131-AC8E-4A8E-A5D1-36260F720C3B}"/>
          </ac:spMkLst>
        </pc:spChg>
        <pc:spChg chg="add">
          <ac:chgData name="Yori Ysselmuiden" userId="e49daaba91d124d5" providerId="LiveId" clId="{B8360355-4899-4446-B7DF-EA99A7CEBA2C}" dt="2022-01-19T21:38:33.263" v="121" actId="26606"/>
          <ac:spMkLst>
            <pc:docMk/>
            <pc:sldMk cId="1003967567" sldId="286"/>
            <ac:spMk id="7" creationId="{14847E93-7DC1-4D4B-8829-B19AA7137C50}"/>
          </ac:spMkLst>
        </pc:spChg>
        <pc:spChg chg="del">
          <ac:chgData name="Yori Ysselmuiden" userId="e49daaba91d124d5" providerId="LiveId" clId="{B8360355-4899-4446-B7DF-EA99A7CEBA2C}" dt="2022-01-19T21:38:19.650" v="119"/>
          <ac:spMkLst>
            <pc:docMk/>
            <pc:sldMk cId="1003967567" sldId="286"/>
            <ac:spMk id="8" creationId="{C2554CA6-288E-4202-BC52-2E5A8F0C0AED}"/>
          </ac:spMkLst>
        </pc:spChg>
        <pc:spChg chg="add">
          <ac:chgData name="Yori Ysselmuiden" userId="e49daaba91d124d5" providerId="LiveId" clId="{B8360355-4899-4446-B7DF-EA99A7CEBA2C}" dt="2022-01-19T21:38:33.263" v="121" actId="26606"/>
          <ac:spMkLst>
            <pc:docMk/>
            <pc:sldMk cId="1003967567" sldId="286"/>
            <ac:spMk id="9" creationId="{5566D6E1-03A1-4D73-A4E0-35D74D568A04}"/>
          </ac:spMkLst>
        </pc:spChg>
        <pc:spChg chg="del">
          <ac:chgData name="Yori Ysselmuiden" userId="e49daaba91d124d5" providerId="LiveId" clId="{B8360355-4899-4446-B7DF-EA99A7CEBA2C}" dt="2022-01-19T21:38:19.650" v="119"/>
          <ac:spMkLst>
            <pc:docMk/>
            <pc:sldMk cId="1003967567" sldId="286"/>
            <ac:spMk id="10" creationId="{B10BB131-AC8E-4A8E-A5D1-36260F720C3B}"/>
          </ac:spMkLst>
        </pc:spChg>
        <pc:spChg chg="del">
          <ac:chgData name="Yori Ysselmuiden" userId="e49daaba91d124d5" providerId="LiveId" clId="{B8360355-4899-4446-B7DF-EA99A7CEBA2C}" dt="2022-01-19T21:38:19.650" v="119"/>
          <ac:spMkLst>
            <pc:docMk/>
            <pc:sldMk cId="1003967567" sldId="286"/>
            <ac:spMk id="12" creationId="{5B7778FC-632E-4DCA-A7CB-0D7731CCF970}"/>
          </ac:spMkLst>
        </pc:spChg>
        <pc:spChg chg="del">
          <ac:chgData name="Yori Ysselmuiden" userId="e49daaba91d124d5" providerId="LiveId" clId="{B8360355-4899-4446-B7DF-EA99A7CEBA2C}" dt="2022-01-19T21:38:19.650" v="119"/>
          <ac:spMkLst>
            <pc:docMk/>
            <pc:sldMk cId="1003967567" sldId="286"/>
            <ac:spMk id="14" creationId="{FA23A907-97FB-4A8F-880A-DD77401C4296}"/>
          </ac:spMkLst>
        </pc:spChg>
        <pc:spChg chg="add">
          <ac:chgData name="Yori Ysselmuiden" userId="e49daaba91d124d5" providerId="LiveId" clId="{B8360355-4899-4446-B7DF-EA99A7CEBA2C}" dt="2022-01-19T21:38:33.263" v="121" actId="26606"/>
          <ac:spMkLst>
            <pc:docMk/>
            <pc:sldMk cId="1003967567" sldId="286"/>
            <ac:spMk id="16" creationId="{9F835A99-04AC-494A-A572-AFE8413CC938}"/>
          </ac:spMkLst>
        </pc:spChg>
        <pc:spChg chg="add">
          <ac:chgData name="Yori Ysselmuiden" userId="e49daaba91d124d5" providerId="LiveId" clId="{B8360355-4899-4446-B7DF-EA99A7CEBA2C}" dt="2022-01-19T21:38:33.263" v="121" actId="26606"/>
          <ac:spMkLst>
            <pc:docMk/>
            <pc:sldMk cId="1003967567" sldId="286"/>
            <ac:spMk id="18" creationId="{7B786209-1B0B-4CA9-9BDD-F7327066A84D}"/>
          </ac:spMkLst>
        </pc:spChg>
        <pc:spChg chg="add">
          <ac:chgData name="Yori Ysselmuiden" userId="e49daaba91d124d5" providerId="LiveId" clId="{B8360355-4899-4446-B7DF-EA99A7CEBA2C}" dt="2022-01-19T21:38:33.263" v="121" actId="26606"/>
          <ac:spMkLst>
            <pc:docMk/>
            <pc:sldMk cId="1003967567" sldId="286"/>
            <ac:spMk id="20" creationId="{2D2964BB-484D-45AE-AD66-D407D0629652}"/>
          </ac:spMkLst>
        </pc:spChg>
        <pc:spChg chg="add">
          <ac:chgData name="Yori Ysselmuiden" userId="e49daaba91d124d5" providerId="LiveId" clId="{B8360355-4899-4446-B7DF-EA99A7CEBA2C}" dt="2022-01-19T21:38:33.263" v="121" actId="26606"/>
          <ac:spMkLst>
            <pc:docMk/>
            <pc:sldMk cId="1003967567" sldId="286"/>
            <ac:spMk id="22" creationId="{6691AC69-A76E-4DAB-B565-468B6B87ACF3}"/>
          </ac:spMkLst>
        </pc:spChg>
      </pc:sldChg>
      <pc:sldChg chg="del">
        <pc:chgData name="Yori Ysselmuiden" userId="e49daaba91d124d5" providerId="LiveId" clId="{B8360355-4899-4446-B7DF-EA99A7CEBA2C}" dt="2022-01-13T11:43:09.561" v="0" actId="47"/>
        <pc:sldMkLst>
          <pc:docMk/>
          <pc:sldMk cId="526310125" sldId="28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58D2AA-BB69-4A29-B5FE-BBF59174F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3BE7C6-7502-4EAF-BB5B-ED686A2F4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A3C20B-24FE-49E6-8D5D-E1BFA2551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EB9F-5F33-42AF-AE53-6E3CBAD10F0B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84BE68-E05D-4E19-8587-0FCDBFBC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FBBAE0-E7FE-4076-8705-D262BFF0E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AE82-2498-4408-84E8-B0F40A6198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373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F1ACD5-04FB-42B8-8F76-37E6A36EA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212C744-2248-49F8-8B21-7CB5806C2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033DB4-B56A-4E03-BCAE-1F4DD1112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EB9F-5F33-42AF-AE53-6E3CBAD10F0B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3B5DD2-8997-4A55-87C4-CF1209DD6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9A0296-C03B-4720-9409-6FEE1D92A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AE82-2498-4408-84E8-B0F40A6198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981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E1E217B-F020-4E63-9E67-D027A4B40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4EC6768-05CF-4214-9ED0-EE5A7F999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BBB102-A5FA-41AA-8F9D-38428228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EB9F-5F33-42AF-AE53-6E3CBAD10F0B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BECBBF-D85D-45E4-A7FD-A22E19EC5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4F438-756B-4C17-8C51-45638D9F6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AE82-2498-4408-84E8-B0F40A6198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849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58A7C-6A6C-42EA-AD29-0C9DBC45E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485AA1-EFCB-4361-B1C9-D0BC0C982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9351DD-A7F3-4FDB-A25E-5F91F8D5C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EB9F-5F33-42AF-AE53-6E3CBAD10F0B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4F2CDE-4FB9-475B-AD26-9AB4867B1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826913-B250-4FE8-A1A3-C58E24FE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AE82-2498-4408-84E8-B0F40A6198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09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94ECC4-5BF6-4375-851B-46C2F9ACB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5DDFF6-2AF9-42C0-AFF2-C6AD88EB8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53D6FC-7F25-4B52-BBE3-3210266FD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EB9F-5F33-42AF-AE53-6E3CBAD10F0B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15403E-3A4B-4599-AEE7-5D73A8938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FD42D7-979B-4045-A3F2-D196331C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AE82-2498-4408-84E8-B0F40A6198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934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949AC-50EC-4CD6-80BD-7FF44D463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7BBEFB-EEF2-4403-96E8-A2F524A2F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9C0535-F06A-44F9-A73F-4D95D89A5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89E53AF-E4FB-4C35-B2A5-BBA6F93B4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EB9F-5F33-42AF-AE53-6E3CBAD10F0B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73C4ED-C5B8-416A-82D0-56E77E4E9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56D6793-BF62-4B52-905E-56EB5466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AE82-2498-4408-84E8-B0F40A6198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303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E3383-27ED-4C02-B54A-284EAF0B8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35F3A1-3D69-4490-9941-ADB59414C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6D4ED9B-6423-4EA6-A87A-FEC35D8CA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6876C14-D5B2-43BB-AF69-0D57B5E35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2316E2B-2168-4343-A64F-4CD2D7E29A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ED5F1FE-D54C-44F3-B7B5-099911BC4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EB9F-5F33-42AF-AE53-6E3CBAD10F0B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9C9CDD2-5C72-4FCF-84F1-1F8E9962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ACA6962-1F11-4FE7-B7AA-580B59079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AE82-2498-4408-84E8-B0F40A6198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678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D0EF9-62E0-43D9-B8FF-224A913F6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A9967C2-77A3-43EB-BAE4-2772CE291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EB9F-5F33-42AF-AE53-6E3CBAD10F0B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B588851-5B00-4026-B459-0D3C8F4E0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30CDF3-C27D-419F-BF82-77F7379E1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AE82-2498-4408-84E8-B0F40A6198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885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A36DE60-A5D3-43F8-86C1-905FC4818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EB9F-5F33-42AF-AE53-6E3CBAD10F0B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9FF6792-AD76-4F18-AE86-70E98C9F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F8CB39A-653F-482E-93E0-E916AB186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AE82-2498-4408-84E8-B0F40A6198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975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C6D7F4-1808-4593-BD0E-CE26E21F9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94DC86-1BE7-49F9-BBB1-CD6153E72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A9F5FAC-10F2-4567-B252-44347A6AA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A1985F4-2336-40F9-9873-9C8D8F99F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EB9F-5F33-42AF-AE53-6E3CBAD10F0B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21443E0-2B21-4AED-AEC9-D7DED7971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34736A7-74F5-426A-AD9D-A732D88A0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AE82-2498-4408-84E8-B0F40A6198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28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A05A9-1FE8-4E90-BD4E-FB1B9528D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65C27EB-CCAE-46E2-8326-9B3D0B486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39EF41C-5CEB-41E3-AC9C-A21997B39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27991D0-FA0C-47F9-AA93-8EBB1A8C7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EB9F-5F33-42AF-AE53-6E3CBAD10F0B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B81A4BF-AAA5-42FC-9DEB-612B263EB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92D909-7D45-4830-B523-B842359C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AE82-2498-4408-84E8-B0F40A6198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365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C6AD799-B15E-426E-8B56-46C15AEBD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91E3876-3D2F-41F1-AFCE-5D4D2CA75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B7A3B4-7E88-4D49-8D01-0A4FE5C172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1EB9F-5F33-42AF-AE53-6E3CBAD10F0B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D1115D-2B8C-4F85-99D6-2E1E4AC0C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514BD9-7BE4-49CD-84AF-26974055B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1AE82-2498-4408-84E8-B0F40A6198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409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20/80 Project: ‘Power &amp; Politics’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b="1" dirty="0"/>
              <a:t>Politieke Stromingen 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dirty="0"/>
              <a:t>Hoe willen we dat de samenleving eruit ziet?</a:t>
            </a:r>
          </a:p>
          <a:p>
            <a:r>
              <a:rPr lang="nl-NL" dirty="0"/>
              <a:t>Hoe erg vinden we het als er grote verschillen zijn tussen rijk en arm?</a:t>
            </a:r>
          </a:p>
          <a:p>
            <a:r>
              <a:rPr lang="nl-NL" dirty="0"/>
              <a:t>Welke zaken moet de overheid regelen en welke niet?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Iedere stroming heeft zijn eigen visie hierover, zijn eigen politieke ideeën.  </a:t>
            </a:r>
          </a:p>
        </p:txBody>
      </p:sp>
    </p:spTree>
    <p:extLst>
      <p:ext uri="{BB962C8B-B14F-4D97-AF65-F5344CB8AC3E}">
        <p14:creationId xmlns:p14="http://schemas.microsoft.com/office/powerpoint/2010/main" val="306177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8ECF90-9C64-4518-89AD-711B4CEA8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FFFFFF"/>
                </a:solidFill>
              </a:rPr>
              <a:t>Populisme</a:t>
            </a:r>
            <a:r>
              <a:rPr lang="nl-NL" dirty="0">
                <a:solidFill>
                  <a:srgbClr val="FFFFFF"/>
                </a:solidFill>
              </a:rPr>
              <a:t> </a:t>
            </a:r>
            <a:br>
              <a:rPr lang="nl-NL" dirty="0">
                <a:solidFill>
                  <a:srgbClr val="FFFFFF"/>
                </a:solidFill>
              </a:rPr>
            </a:br>
            <a:br>
              <a:rPr lang="nl-NL" dirty="0">
                <a:solidFill>
                  <a:srgbClr val="FFFFFF"/>
                </a:solidFill>
              </a:rPr>
            </a:br>
            <a:r>
              <a:rPr lang="nl-NL" dirty="0">
                <a:solidFill>
                  <a:srgbClr val="FFFFFF"/>
                </a:solidFill>
              </a:rPr>
              <a:t>nationaal-gericht.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579496-990E-4922-BA12-BA6C5BE0C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650" y="591344"/>
            <a:ext cx="6915149" cy="5947568"/>
          </a:xfrm>
        </p:spPr>
        <p:txBody>
          <a:bodyPr anchor="ctr">
            <a:normAutofit/>
          </a:bodyPr>
          <a:lstStyle/>
          <a:p>
            <a:r>
              <a:rPr lang="nl-NL" altLang="nl-NL" sz="2400" dirty="0"/>
              <a:t>Een stijl van politiek bedrijven </a:t>
            </a:r>
          </a:p>
          <a:p>
            <a:r>
              <a:rPr lang="nl-NL" altLang="nl-NL" sz="2400" dirty="0"/>
              <a:t>Komen op voor de belangen van de ‘gewone’ burgers</a:t>
            </a:r>
          </a:p>
          <a:p>
            <a:r>
              <a:rPr lang="nl-NL" altLang="nl-NL" sz="2400" dirty="0"/>
              <a:t>Ze laten de stem van het volk (‘Vox </a:t>
            </a:r>
            <a:r>
              <a:rPr lang="nl-NL" altLang="nl-NL" sz="2400" dirty="0" err="1"/>
              <a:t>Populi</a:t>
            </a:r>
            <a:r>
              <a:rPr lang="nl-NL" altLang="nl-NL" sz="2400" dirty="0"/>
              <a:t>’) horen. </a:t>
            </a:r>
          </a:p>
          <a:p>
            <a:r>
              <a:rPr lang="nl-NL" altLang="nl-NL" sz="2400" dirty="0"/>
              <a:t>Ze zetten zich af tegen de politieke elite die in hun ogen corrupt is</a:t>
            </a:r>
          </a:p>
          <a:p>
            <a:r>
              <a:rPr lang="nl-NL" altLang="nl-NL" sz="2400" dirty="0"/>
              <a:t>Nationalistische standpunten: tegen immigratie, tegen inmenging van het buitenland (EU)</a:t>
            </a:r>
          </a:p>
          <a:p>
            <a:r>
              <a:rPr lang="nl-NL" altLang="nl-NL" sz="2400" dirty="0"/>
              <a:t>Hechten sterk aan culturele tradities zoals Zwarte Piet en kerstmis</a:t>
            </a:r>
          </a:p>
          <a:p>
            <a:endParaRPr lang="nl-NL" altLang="nl-NL" sz="2400" dirty="0"/>
          </a:p>
          <a:p>
            <a:r>
              <a:rPr lang="nl-NL" altLang="nl-NL" sz="2400" dirty="0"/>
              <a:t>PVV en </a:t>
            </a:r>
            <a:r>
              <a:rPr lang="nl-NL" altLang="nl-NL" sz="2400" dirty="0" err="1"/>
              <a:t>FvD</a:t>
            </a:r>
            <a:endParaRPr lang="nl-NL" altLang="nl-NL" sz="2400" dirty="0"/>
          </a:p>
          <a:p>
            <a:endParaRPr lang="nl-NL" alt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16318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 sz="3700" b="1" dirty="0">
                <a:solidFill>
                  <a:srgbClr val="FFFFFF"/>
                </a:solidFill>
              </a:rPr>
              <a:t>Kosmopolitisme </a:t>
            </a:r>
            <a:br>
              <a:rPr lang="nl-NL" sz="3700" b="1" dirty="0">
                <a:solidFill>
                  <a:srgbClr val="FFFFFF"/>
                </a:solidFill>
              </a:rPr>
            </a:br>
            <a:br>
              <a:rPr lang="nl-NL" sz="3700" b="1" dirty="0">
                <a:solidFill>
                  <a:srgbClr val="FFFFFF"/>
                </a:solidFill>
              </a:rPr>
            </a:br>
            <a:r>
              <a:rPr lang="nl-NL" sz="3700" dirty="0">
                <a:solidFill>
                  <a:srgbClr val="FFFFFF"/>
                </a:solidFill>
              </a:rPr>
              <a:t>versus </a:t>
            </a:r>
            <a:br>
              <a:rPr lang="nl-NL" sz="3700" dirty="0">
                <a:solidFill>
                  <a:srgbClr val="FFFFFF"/>
                </a:solidFill>
              </a:rPr>
            </a:br>
            <a:br>
              <a:rPr lang="nl-NL" sz="3700" dirty="0">
                <a:solidFill>
                  <a:srgbClr val="FFFFFF"/>
                </a:solidFill>
              </a:rPr>
            </a:br>
            <a:r>
              <a:rPr lang="nl-NL" sz="3700" b="1" dirty="0">
                <a:solidFill>
                  <a:srgbClr val="FFFFFF"/>
                </a:solidFill>
              </a:rPr>
              <a:t>Nationalisme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b="1" dirty="0"/>
              <a:t>Kosmopolieten</a:t>
            </a:r>
            <a:r>
              <a:rPr lang="nl-NL" dirty="0"/>
              <a:t> leggen de nadruk op het openhouden van het eigen land zodat het mee kan komen in een geglobaliseerde wereld.</a:t>
            </a:r>
          </a:p>
          <a:p>
            <a:endParaRPr lang="nl-NL" dirty="0"/>
          </a:p>
          <a:p>
            <a:endParaRPr lang="nl-NL" dirty="0"/>
          </a:p>
          <a:p>
            <a:r>
              <a:rPr lang="nl-NL" b="1" dirty="0"/>
              <a:t>Nationalisten</a:t>
            </a:r>
            <a:r>
              <a:rPr lang="nl-NL" dirty="0"/>
              <a:t> zien globalisering als bedreiging voor de eigen banen, cultuur en de identiteit en willen de natiestaat daarom op meerdere gebieden afsluiten. (Veel overeenkomsten met populisten).</a:t>
            </a:r>
          </a:p>
        </p:txBody>
      </p:sp>
    </p:spTree>
    <p:extLst>
      <p:ext uri="{BB962C8B-B14F-4D97-AF65-F5344CB8AC3E}">
        <p14:creationId xmlns:p14="http://schemas.microsoft.com/office/powerpoint/2010/main" val="390213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ED071D-B600-02FA-DB01-9F4C7D38C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1153572"/>
            <a:ext cx="3487184" cy="4461163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rgbClr val="FFFFFF"/>
                </a:solidFill>
              </a:rPr>
              <a:t>Oefenopdracht</a:t>
            </a:r>
            <a:br>
              <a:rPr lang="nl-NL" sz="4000" dirty="0">
                <a:solidFill>
                  <a:srgbClr val="FFFFFF"/>
                </a:solidFill>
              </a:rPr>
            </a:br>
            <a:r>
              <a:rPr lang="nl-NL" sz="4000" dirty="0">
                <a:solidFill>
                  <a:srgbClr val="FFFFFF"/>
                </a:solidFill>
              </a:rPr>
              <a:t>politieke </a:t>
            </a:r>
            <a:br>
              <a:rPr lang="nl-NL" sz="4000">
                <a:solidFill>
                  <a:srgbClr val="FFFFFF"/>
                </a:solidFill>
              </a:rPr>
            </a:br>
            <a:r>
              <a:rPr lang="nl-NL" sz="4000">
                <a:solidFill>
                  <a:srgbClr val="FFFFFF"/>
                </a:solidFill>
              </a:rPr>
              <a:t>stromingen</a:t>
            </a:r>
            <a:endParaRPr lang="nl-NL" sz="40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5893C7-4DB8-CD6F-A841-99DDF6457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1431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4EB42B-2B3B-4D2E-889D-ED6C6A4A5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Aan de slag!</a:t>
            </a:r>
            <a:br>
              <a:rPr lang="nl-NL" dirty="0">
                <a:solidFill>
                  <a:srgbClr val="FFFFFF"/>
                </a:solidFill>
              </a:rPr>
            </a:br>
            <a:r>
              <a:rPr lang="nl-NL" dirty="0">
                <a:solidFill>
                  <a:srgbClr val="FFFFFF"/>
                </a:solidFill>
              </a:rPr>
              <a:t>O</a:t>
            </a:r>
            <a:r>
              <a:rPr lang="nl-NL" b="1" dirty="0">
                <a:solidFill>
                  <a:srgbClr val="FFFFFF"/>
                </a:solidFill>
              </a:rPr>
              <a:t>pdracht: visiestuk </a:t>
            </a: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D11F50-080D-4D41-ABC2-1C11409E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79"/>
            <a:ext cx="5257799" cy="5560255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Nu gaan jullie zelf een visiestuk schrijven:</a:t>
            </a:r>
          </a:p>
          <a:p>
            <a:endParaRPr lang="nl-NL" dirty="0"/>
          </a:p>
          <a:p>
            <a:r>
              <a:rPr lang="nl-NL" dirty="0"/>
              <a:t>Hoe willen jullie dat de samenleving eruit ziet?</a:t>
            </a:r>
          </a:p>
          <a:p>
            <a:r>
              <a:rPr lang="nl-NL" dirty="0"/>
              <a:t>Hoe erg vinden jullie het als er grote verschillen zijn tussen rijk en arm?</a:t>
            </a:r>
          </a:p>
          <a:p>
            <a:r>
              <a:rPr lang="nl-NL" dirty="0"/>
              <a:t>Welke zaken moet de overheid regelen en welke niet?</a:t>
            </a:r>
          </a:p>
          <a:p>
            <a:r>
              <a:rPr lang="nl-NL" dirty="0"/>
              <a:t>Tip: ga naar de wikiwijs: 20-80 Power &amp; Politics. Kijk bij bijeenkomst 2 om de verschillende politieke stromingen nog eens na te lezen.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6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FC872D-ED36-4A6D-95D5-857B9289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nl-NL" sz="5400" dirty="0"/>
              <a:t>Ideologie: </a:t>
            </a:r>
          </a:p>
        </p:txBody>
      </p:sp>
      <p:pic>
        <p:nvPicPr>
          <p:cNvPr id="13" name="Picture 4" descr="Vergrootglas op een heldere achtergrond">
            <a:extLst>
              <a:ext uri="{FF2B5EF4-FFF2-40B4-BE49-F238E27FC236}">
                <a16:creationId xmlns:a16="http://schemas.microsoft.com/office/drawing/2014/main" id="{6A28417C-F7E7-4A07-A593-012DE0B1D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74" r="14194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950DF6-1A58-4BC2-821B-02615B1DC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0" i="0" dirty="0">
                <a:effectLst/>
                <a:latin typeface="+mj-lt"/>
              </a:rPr>
              <a:t>“Een verzameling ideeën over wat belangrijk is in de maatschappij en hoe mensen het best met elkaar kunnen samenleven.”</a:t>
            </a:r>
            <a:endParaRPr lang="nl-NL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1690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611242-7EDA-466A-9A1A-37B074170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-361872"/>
            <a:ext cx="9462897" cy="1783080"/>
          </a:xfrm>
        </p:spPr>
        <p:txBody>
          <a:bodyPr anchor="b">
            <a:normAutofit/>
          </a:bodyPr>
          <a:lstStyle/>
          <a:p>
            <a:r>
              <a:rPr lang="nl-NL" sz="4000" dirty="0"/>
              <a:t>Visie van Frans Timmermans:</a:t>
            </a:r>
            <a:br>
              <a:rPr lang="nl-NL" sz="4000" dirty="0"/>
            </a:br>
            <a:r>
              <a:rPr lang="nl-NL" sz="4000" dirty="0"/>
              <a:t>“Samen voor een hoopvolle toekomst”</a:t>
            </a:r>
          </a:p>
        </p:txBody>
      </p:sp>
      <p:sp>
        <p:nvSpPr>
          <p:cNvPr id="3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1D284EB1-0BA7-4186-9A52-A3160226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700" dirty="0"/>
          </a:p>
        </p:txBody>
      </p:sp>
      <p:pic>
        <p:nvPicPr>
          <p:cNvPr id="5" name="Afbeelding 4" descr="Afbeelding met tekst, software, schermopname, computer&#10;&#10;Automatisch gegenereerde beschrijving">
            <a:extLst>
              <a:ext uri="{FF2B5EF4-FFF2-40B4-BE49-F238E27FC236}">
                <a16:creationId xmlns:a16="http://schemas.microsoft.com/office/drawing/2014/main" id="{84FDCEB6-C7A1-E6F5-61D3-E821B9C0FA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3" t="11805" r="19296" b="6112"/>
          <a:stretch/>
        </p:blipFill>
        <p:spPr>
          <a:xfrm>
            <a:off x="4114800" y="1421208"/>
            <a:ext cx="7572375" cy="5277446"/>
          </a:xfrm>
          <a:prstGeom prst="rect">
            <a:avLst/>
          </a:prstGeom>
        </p:spPr>
      </p:pic>
      <p:pic>
        <p:nvPicPr>
          <p:cNvPr id="7" name="Afbeelding 6" descr="Afbeelding met Menselijk gezicht, kleding, persoon, person&#10;&#10;Automatisch gegenereerde beschrijving">
            <a:extLst>
              <a:ext uri="{FF2B5EF4-FFF2-40B4-BE49-F238E27FC236}">
                <a16:creationId xmlns:a16="http://schemas.microsoft.com/office/drawing/2014/main" id="{CAC3972C-6109-CB96-369A-C3C076E361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01"/>
          <a:stretch/>
        </p:blipFill>
        <p:spPr>
          <a:xfrm>
            <a:off x="35587" y="1625189"/>
            <a:ext cx="3426560" cy="360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6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00644B-C0D9-4EC9-B07E-A6E398507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nl-NL" dirty="0"/>
              <a:t>Welke politieke stromingen zijn er?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777C1AA-E548-4898-A17F-E7CB5E053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nl-NL" dirty="0"/>
              <a:t>3 hoofdstromingen</a:t>
            </a:r>
          </a:p>
          <a:p>
            <a:pPr algn="r"/>
            <a:r>
              <a:rPr lang="nl-NL" dirty="0"/>
              <a:t>3 andersoortige stromingen</a:t>
            </a:r>
          </a:p>
        </p:txBody>
      </p:sp>
    </p:spTree>
    <p:extLst>
      <p:ext uri="{BB962C8B-B14F-4D97-AF65-F5344CB8AC3E}">
        <p14:creationId xmlns:p14="http://schemas.microsoft.com/office/powerpoint/2010/main" val="2289337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CB0EA7-D536-4657-9A6B-CFE4A6F4C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FFFF"/>
                </a:solidFill>
              </a:rPr>
              <a:t>Liberalisme</a:t>
            </a:r>
            <a:br>
              <a:rPr lang="nl-NL" sz="3600" dirty="0">
                <a:solidFill>
                  <a:srgbClr val="FFFFFF"/>
                </a:solidFill>
              </a:rPr>
            </a:br>
            <a:br>
              <a:rPr lang="nl-NL" sz="3600" dirty="0">
                <a:solidFill>
                  <a:srgbClr val="FFFFFF"/>
                </a:solidFill>
              </a:rPr>
            </a:br>
            <a:r>
              <a:rPr lang="nl-NL" sz="3600" dirty="0">
                <a:solidFill>
                  <a:srgbClr val="FFFFFF"/>
                </a:solidFill>
              </a:rPr>
              <a:t>Vrijheid</a:t>
            </a:r>
            <a:br>
              <a:rPr lang="nl-NL" sz="3600" dirty="0">
                <a:solidFill>
                  <a:srgbClr val="FFFFFF"/>
                </a:solidFill>
              </a:rPr>
            </a:br>
            <a:r>
              <a:rPr lang="nl-NL" sz="3600" dirty="0">
                <a:solidFill>
                  <a:srgbClr val="FFFFFF"/>
                </a:solidFill>
              </a:rPr>
              <a:t>Past bij ‘rechts’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398699-1C8C-4622-B992-E9DE93621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r>
              <a:rPr lang="nl-NL" altLang="nl-NL" dirty="0"/>
              <a:t>Persoonlijke en economische vrijheid</a:t>
            </a:r>
          </a:p>
          <a:p>
            <a:r>
              <a:rPr lang="nl-NL" altLang="nl-NL" dirty="0"/>
              <a:t>Individuele verantwoordelijkheid</a:t>
            </a:r>
          </a:p>
          <a:p>
            <a:r>
              <a:rPr lang="nl-NL" altLang="nl-NL" dirty="0"/>
              <a:t>Tolerantie </a:t>
            </a:r>
          </a:p>
          <a:p>
            <a:r>
              <a:rPr lang="nl-NL" altLang="nl-NL" dirty="0"/>
              <a:t>Vrijemarkteconomie </a:t>
            </a:r>
          </a:p>
          <a:p>
            <a:r>
              <a:rPr lang="nl-NL" altLang="nl-NL" dirty="0"/>
              <a:t>Passieve / terughoudende overheid </a:t>
            </a:r>
          </a:p>
          <a:p>
            <a:r>
              <a:rPr lang="nl-NL" altLang="nl-NL" dirty="0"/>
              <a:t>Alleen zorgen voor kerntaken: orde, veiligheid en basisvoorzieningen</a:t>
            </a:r>
          </a:p>
          <a:p>
            <a:r>
              <a:rPr lang="en-US" altLang="nl-NL" dirty="0" err="1"/>
              <a:t>Economie</a:t>
            </a:r>
            <a:r>
              <a:rPr lang="en-US" altLang="nl-NL" dirty="0"/>
              <a:t> </a:t>
            </a:r>
            <a:r>
              <a:rPr lang="en-US" altLang="nl-NL" dirty="0" err="1"/>
              <a:t>voor</a:t>
            </a:r>
            <a:r>
              <a:rPr lang="en-US" altLang="nl-NL" dirty="0"/>
              <a:t> </a:t>
            </a:r>
            <a:r>
              <a:rPr lang="en-US" altLang="nl-NL" dirty="0" err="1"/>
              <a:t>ecologie</a:t>
            </a:r>
            <a:endParaRPr lang="en-US" altLang="nl-NL" dirty="0"/>
          </a:p>
          <a:p>
            <a:pPr marL="0" indent="0">
              <a:buNone/>
            </a:pPr>
            <a:endParaRPr lang="en-US" altLang="nl-NL" dirty="0"/>
          </a:p>
          <a:p>
            <a:r>
              <a:rPr lang="en-US" altLang="nl-NL" dirty="0"/>
              <a:t>VVD </a:t>
            </a:r>
          </a:p>
          <a:p>
            <a:r>
              <a:rPr lang="en-US" altLang="nl-NL" dirty="0"/>
              <a:t>Ook D66 </a:t>
            </a:r>
            <a:r>
              <a:rPr lang="en-US" altLang="nl-NL" dirty="0" err="1"/>
              <a:t>en</a:t>
            </a:r>
            <a:r>
              <a:rPr lang="en-US" altLang="nl-NL" dirty="0"/>
              <a:t> VOLT </a:t>
            </a:r>
            <a:r>
              <a:rPr lang="en-US" altLang="nl-NL" dirty="0" err="1"/>
              <a:t>hebben</a:t>
            </a:r>
            <a:r>
              <a:rPr lang="en-US" altLang="nl-NL" dirty="0"/>
              <a:t> </a:t>
            </a:r>
            <a:r>
              <a:rPr lang="en-US" altLang="nl-NL" dirty="0" err="1"/>
              <a:t>liberale</a:t>
            </a:r>
            <a:r>
              <a:rPr lang="en-US" altLang="nl-NL" dirty="0"/>
              <a:t> </a:t>
            </a:r>
            <a:r>
              <a:rPr lang="en-US" altLang="nl-NL" dirty="0" err="1"/>
              <a:t>standpunten</a:t>
            </a:r>
            <a:r>
              <a:rPr lang="en-US" altLang="nl-NL" dirty="0"/>
              <a:t>.</a:t>
            </a:r>
          </a:p>
          <a:p>
            <a:pPr marL="0" indent="0">
              <a:buNone/>
            </a:pPr>
            <a:endParaRPr lang="nl-NL" alt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839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A48C21-76E2-467B-8365-D1EB6A5F0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22" y="1198418"/>
            <a:ext cx="3773010" cy="4461163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FFFF"/>
                </a:solidFill>
              </a:rPr>
              <a:t>Sociaaldemocraten</a:t>
            </a:r>
            <a:br>
              <a:rPr lang="nl-NL" sz="3600" dirty="0">
                <a:solidFill>
                  <a:srgbClr val="FFFFFF"/>
                </a:solidFill>
              </a:rPr>
            </a:br>
            <a:br>
              <a:rPr lang="nl-NL" sz="3600" dirty="0">
                <a:solidFill>
                  <a:srgbClr val="FFFFFF"/>
                </a:solidFill>
              </a:rPr>
            </a:br>
            <a:r>
              <a:rPr lang="nl-NL" sz="3600" dirty="0">
                <a:solidFill>
                  <a:srgbClr val="FFFFFF"/>
                </a:solidFill>
              </a:rPr>
              <a:t>Gelijkheid</a:t>
            </a:r>
            <a:br>
              <a:rPr lang="nl-NL" sz="3600" dirty="0">
                <a:solidFill>
                  <a:srgbClr val="FFFFFF"/>
                </a:solidFill>
              </a:rPr>
            </a:br>
            <a:r>
              <a:rPr lang="nl-NL" sz="3600" dirty="0">
                <a:solidFill>
                  <a:srgbClr val="FFFFFF"/>
                </a:solidFill>
              </a:rPr>
              <a:t>Past bij ‘links’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6BB394-CD49-4E28-B8FE-EB8DB9F13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r>
              <a:rPr lang="nl-NL" altLang="nl-NL" sz="2600" dirty="0"/>
              <a:t>Gelijke kansen voor iedereen </a:t>
            </a:r>
          </a:p>
          <a:p>
            <a:r>
              <a:rPr lang="nl-NL" altLang="nl-NL" sz="2600" dirty="0"/>
              <a:t>De overheid moet zorgen dat mensen </a:t>
            </a:r>
            <a:r>
              <a:rPr lang="nl-NL" altLang="nl-NL" sz="2600" b="1" dirty="0"/>
              <a:t>solidair</a:t>
            </a:r>
            <a:r>
              <a:rPr lang="nl-NL" altLang="nl-NL" sz="2600" dirty="0"/>
              <a:t> zijn: de sterkste schouders dragen de zwaarste lasten.</a:t>
            </a:r>
          </a:p>
          <a:p>
            <a:r>
              <a:rPr lang="nl-NL" altLang="nl-NL" sz="2600" dirty="0"/>
              <a:t>Actieve rol van de overheid; (sociaal economisch terrein)</a:t>
            </a:r>
          </a:p>
          <a:p>
            <a:r>
              <a:rPr lang="nl-NL" altLang="nl-NL" sz="2600" dirty="0"/>
              <a:t>Ongelijkheid verkleinen</a:t>
            </a:r>
          </a:p>
          <a:p>
            <a:r>
              <a:rPr lang="nl-NL" altLang="nl-NL" sz="2600" dirty="0"/>
              <a:t>Kritiek op de vrije markteconomie</a:t>
            </a:r>
          </a:p>
          <a:p>
            <a:r>
              <a:rPr lang="nl-NL" altLang="nl-NL" sz="2600" dirty="0"/>
              <a:t>Opkomen voor de zwakkeren </a:t>
            </a:r>
          </a:p>
          <a:p>
            <a:r>
              <a:rPr lang="nl-NL" altLang="nl-NL" sz="2600" dirty="0"/>
              <a:t>Spreiden van inkomen, kennis en macht</a:t>
            </a:r>
          </a:p>
          <a:p>
            <a:r>
              <a:rPr lang="nl-NL" altLang="nl-NL" sz="2600" dirty="0"/>
              <a:t>Ecologie voor economie</a:t>
            </a:r>
          </a:p>
          <a:p>
            <a:pPr marL="0" indent="0">
              <a:buNone/>
            </a:pPr>
            <a:endParaRPr lang="nl-NL" altLang="nl-NL" sz="2600" dirty="0"/>
          </a:p>
          <a:p>
            <a:r>
              <a:rPr lang="nl-NL" altLang="nl-NL" sz="2600" dirty="0"/>
              <a:t>GroenLinks-PvdA en SP</a:t>
            </a: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326147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1B806E-8CB9-4361-B8D1-155E4C09E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97" y="1153571"/>
            <a:ext cx="4029075" cy="4461163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FFFF"/>
                </a:solidFill>
              </a:rPr>
              <a:t>Christendemocraten</a:t>
            </a:r>
            <a:br>
              <a:rPr lang="nl-NL" sz="3600" dirty="0">
                <a:solidFill>
                  <a:srgbClr val="FFFFFF"/>
                </a:solidFill>
              </a:rPr>
            </a:br>
            <a:br>
              <a:rPr lang="nl-NL" sz="3600" dirty="0">
                <a:solidFill>
                  <a:srgbClr val="FFFFFF"/>
                </a:solidFill>
              </a:rPr>
            </a:br>
            <a:r>
              <a:rPr lang="nl-NL" sz="3600" dirty="0">
                <a:solidFill>
                  <a:srgbClr val="FFFFFF"/>
                </a:solidFill>
              </a:rPr>
              <a:t>Naastenliefde</a:t>
            </a:r>
            <a:br>
              <a:rPr lang="nl-NL" sz="3600" dirty="0">
                <a:solidFill>
                  <a:srgbClr val="FFFFFF"/>
                </a:solidFill>
              </a:rPr>
            </a:br>
            <a:r>
              <a:rPr lang="nl-NL" sz="3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F7F257-FA77-488A-91B0-75CD4716D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458" y="1086644"/>
            <a:ext cx="6906491" cy="5585619"/>
          </a:xfrm>
        </p:spPr>
        <p:txBody>
          <a:bodyPr anchor="ctr">
            <a:normAutofit lnSpcReduction="10000"/>
          </a:bodyPr>
          <a:lstStyle/>
          <a:p>
            <a:pPr marL="514350" indent="-514350">
              <a:defRPr/>
            </a:pPr>
            <a:r>
              <a:rPr lang="nl-NL" sz="2400" dirty="0"/>
              <a:t>Baseert op het geloof </a:t>
            </a:r>
          </a:p>
          <a:p>
            <a:pPr marL="514350" indent="-514350">
              <a:defRPr/>
            </a:pPr>
            <a:r>
              <a:rPr lang="nl-NL" sz="2400" dirty="0"/>
              <a:t>Rentmeesterschap (ecologie, milieu is belangrijk)</a:t>
            </a:r>
          </a:p>
          <a:p>
            <a:pPr marL="514350" indent="-514350">
              <a:defRPr/>
            </a:pPr>
            <a:r>
              <a:rPr lang="nl-NL" sz="2400" dirty="0"/>
              <a:t>Naastenliefde en samenhorigheid </a:t>
            </a:r>
          </a:p>
          <a:p>
            <a:pPr marL="514350" indent="-514350">
              <a:defRPr/>
            </a:pPr>
            <a:r>
              <a:rPr lang="nl-NL" sz="2400" dirty="0"/>
              <a:t>Gespreide verantwoordelijkheid: burgers, bedrijven, maatschappelijke instellingen en overheid zijn samen verantwoordelijk. </a:t>
            </a:r>
          </a:p>
          <a:p>
            <a:pPr marL="514350" indent="-514350">
              <a:defRPr/>
            </a:pPr>
            <a:r>
              <a:rPr lang="nl-NL" sz="2400" dirty="0"/>
              <a:t>Aanvullende rol overheid </a:t>
            </a:r>
          </a:p>
          <a:p>
            <a:pPr marL="514350" indent="-514350">
              <a:defRPr/>
            </a:pPr>
            <a:r>
              <a:rPr lang="nl-NL" sz="2400" dirty="0"/>
              <a:t>Sterk maatschappelijk middenveld</a:t>
            </a:r>
          </a:p>
          <a:p>
            <a:pPr marL="0" indent="0">
              <a:buNone/>
              <a:defRPr/>
            </a:pPr>
            <a:endParaRPr lang="nl-NL" sz="2400" dirty="0"/>
          </a:p>
          <a:p>
            <a:pPr marL="514350" indent="-514350">
              <a:defRPr/>
            </a:pPr>
            <a:r>
              <a:rPr lang="nl-NL" sz="2400" dirty="0"/>
              <a:t>CDA (politieke midden)</a:t>
            </a:r>
          </a:p>
          <a:p>
            <a:pPr marL="514350" indent="-514350">
              <a:defRPr/>
            </a:pPr>
            <a:r>
              <a:rPr lang="nl-NL" sz="2400" dirty="0"/>
              <a:t>ChristenUnie (links van het politieke midden)</a:t>
            </a:r>
          </a:p>
          <a:p>
            <a:pPr marL="514350" indent="-514350">
              <a:defRPr/>
            </a:pPr>
            <a:r>
              <a:rPr lang="nl-NL" sz="2400" dirty="0"/>
              <a:t>SGP (rechts vanwege conservatieve standpunten)</a:t>
            </a:r>
          </a:p>
          <a:p>
            <a:pPr marL="514350" indent="-514350">
              <a:defRPr/>
            </a:pPr>
            <a:r>
              <a:rPr lang="nl-NL" sz="2400" dirty="0"/>
              <a:t>BBB en NSC (nieuwe partijen) putten ook uit het christendemocratisch gedachtegoed. </a:t>
            </a:r>
          </a:p>
          <a:p>
            <a:pPr marL="514350" indent="-514350">
              <a:defRPr/>
            </a:pPr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62190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10D5BC-80BF-4463-8E6F-5FA53219C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Andersoortige stromingen 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2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F4C3AA-7953-444E-8036-73EABCCB3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1153572"/>
            <a:ext cx="3487184" cy="4461163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FFFFFF"/>
                </a:solidFill>
              </a:rPr>
              <a:t>Ecologisme</a:t>
            </a:r>
            <a:br>
              <a:rPr lang="nl-NL" dirty="0">
                <a:solidFill>
                  <a:srgbClr val="FFFFFF"/>
                </a:solidFill>
              </a:rPr>
            </a:br>
            <a:br>
              <a:rPr lang="nl-NL" dirty="0">
                <a:solidFill>
                  <a:srgbClr val="FFFFFF"/>
                </a:solidFill>
              </a:rPr>
            </a:br>
            <a:r>
              <a:rPr lang="nl-NL" dirty="0">
                <a:solidFill>
                  <a:srgbClr val="FFFFFF"/>
                </a:solidFill>
              </a:rPr>
              <a:t>duurzaamheid</a:t>
            </a:r>
            <a:br>
              <a:rPr lang="nl-NL" dirty="0">
                <a:solidFill>
                  <a:srgbClr val="FFFFFF"/>
                </a:solidFill>
              </a:rPr>
            </a:br>
            <a:br>
              <a:rPr lang="nl-NL" dirty="0">
                <a:solidFill>
                  <a:srgbClr val="FFFFFF"/>
                </a:solidFill>
              </a:rPr>
            </a:b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4AE19E-11E9-4918-8CDC-F74FEA429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l-NL" dirty="0"/>
              <a:t>Belangrijkste taak van de mens: goed voor de natuur zorgen</a:t>
            </a:r>
          </a:p>
          <a:p>
            <a:r>
              <a:rPr lang="nl-NL" dirty="0"/>
              <a:t>Ecologie voor economie</a:t>
            </a:r>
          </a:p>
          <a:p>
            <a:r>
              <a:rPr lang="nl-NL" dirty="0"/>
              <a:t>Afschaffen bio-industrie</a:t>
            </a:r>
          </a:p>
          <a:p>
            <a:r>
              <a:rPr lang="nl-NL" dirty="0"/>
              <a:t>Landbouw en visserij verduurzamen</a:t>
            </a:r>
          </a:p>
          <a:p>
            <a:r>
              <a:rPr lang="nl-NL" dirty="0"/>
              <a:t>Duurzaamheid</a:t>
            </a:r>
          </a:p>
          <a:p>
            <a:r>
              <a:rPr lang="nl-NL" dirty="0"/>
              <a:t>Bescherming van ons leefmilieu </a:t>
            </a:r>
          </a:p>
          <a:p>
            <a:endParaRPr lang="nl-NL" dirty="0"/>
          </a:p>
          <a:p>
            <a:r>
              <a:rPr lang="nl-NL" dirty="0"/>
              <a:t>GroenLinks en Partij voor de Dieren</a:t>
            </a:r>
          </a:p>
        </p:txBody>
      </p:sp>
    </p:spTree>
    <p:extLst>
      <p:ext uri="{BB962C8B-B14F-4D97-AF65-F5344CB8AC3E}">
        <p14:creationId xmlns:p14="http://schemas.microsoft.com/office/powerpoint/2010/main" val="116073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544</Words>
  <Application>Microsoft Office PowerPoint</Application>
  <PresentationFormat>Breedbeeld</PresentationFormat>
  <Paragraphs>82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20/80 Project: ‘Power &amp; Politics’</vt:lpstr>
      <vt:lpstr>Ideologie: </vt:lpstr>
      <vt:lpstr>Visie van Frans Timmermans: “Samen voor een hoopvolle toekomst”</vt:lpstr>
      <vt:lpstr>Welke politieke stromingen zijn er?</vt:lpstr>
      <vt:lpstr>Liberalisme  Vrijheid Past bij ‘rechts’ </vt:lpstr>
      <vt:lpstr>Sociaaldemocraten  Gelijkheid Past bij ‘links’ </vt:lpstr>
      <vt:lpstr>Christendemocraten  Naastenliefde  </vt:lpstr>
      <vt:lpstr>Andersoortige stromingen </vt:lpstr>
      <vt:lpstr>Ecologisme  duurzaamheid  </vt:lpstr>
      <vt:lpstr>Populisme   nationaal-gericht. </vt:lpstr>
      <vt:lpstr>Kosmopolitisme   versus   Nationalisme</vt:lpstr>
      <vt:lpstr>Oefenopdracht politieke  stromingen</vt:lpstr>
      <vt:lpstr>Aan de slag! Opdracht: visiestuk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20/80 Project: ‘Power &amp; Politics’</dc:title>
  <dc:creator>Yori Ysselmuiden</dc:creator>
  <cp:lastModifiedBy>Yori Ysselmuiden</cp:lastModifiedBy>
  <cp:revision>2</cp:revision>
  <dcterms:created xsi:type="dcterms:W3CDTF">2021-10-06T09:09:47Z</dcterms:created>
  <dcterms:modified xsi:type="dcterms:W3CDTF">2023-09-19T10:43:39Z</dcterms:modified>
</cp:coreProperties>
</file>